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ta Dotum Thin" charset="1" panose="02020603020101020101"/>
      <p:regular r:id="rId10"/>
    </p:embeddedFont>
    <p:embeddedFont>
      <p:font typeface="Arita Dotum Thin Bold" charset="1" panose="02020603020101020101"/>
      <p:regular r:id="rId11"/>
    </p:embeddedFont>
    <p:embeddedFont>
      <p:font typeface="Arita Dotum Medium" charset="1" panose="02020603020101020101"/>
      <p:regular r:id="rId12"/>
    </p:embeddedFont>
    <p:embeddedFont>
      <p:font typeface="Arita Dotum Medium Bold" charset="1" panose="02020603020101020101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094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18217" y="3632529"/>
            <a:ext cx="1245156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Arita Dotum Medium Bold"/>
              </a:rPr>
              <a:t>즐거움을 주는 영화추천 사이트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7036136"/>
            <a:ext cx="12451566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4AAD"/>
                </a:solidFill>
                <a:ea typeface="Arita Dotum Thin"/>
              </a:rPr>
              <a:t>인어맨과 조개소년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15389" y="2140746"/>
            <a:ext cx="13457222" cy="72893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214670" y="786804"/>
            <a:ext cx="785866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ea typeface="Arita Dotum Medium Bold"/>
              </a:rPr>
              <a:t>사용자에게 보이는 화면 구성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15389" y="2091368"/>
            <a:ext cx="13457222" cy="72893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63367" y="836181"/>
            <a:ext cx="1436126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ea typeface="Arita Dotum Medium Bold"/>
              </a:rPr>
              <a:t>서버에 요청을 보낸 후 데이터를 불러오는 메소드 설계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15389" y="1968971"/>
            <a:ext cx="13457222" cy="72893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806392" y="1019175"/>
            <a:ext cx="267521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ta Dotum Medium Bold"/>
              </a:rPr>
              <a:t>CSS 설계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709" r="0" b="0"/>
          <a:stretch>
            <a:fillRect/>
          </a:stretch>
        </p:blipFill>
        <p:spPr>
          <a:xfrm flipH="false" flipV="false" rot="0">
            <a:off x="2415389" y="2469930"/>
            <a:ext cx="13457222" cy="65815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27068" y="732434"/>
            <a:ext cx="463386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709" r="0" b="0"/>
          <a:stretch>
            <a:fillRect/>
          </a:stretch>
        </p:blipFill>
        <p:spPr>
          <a:xfrm flipH="false" flipV="false" rot="0">
            <a:off x="2415389" y="2453471"/>
            <a:ext cx="13457222" cy="65815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27068" y="732434"/>
            <a:ext cx="463386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709" r="0" b="0"/>
          <a:stretch>
            <a:fillRect/>
          </a:stretch>
        </p:blipFill>
        <p:spPr>
          <a:xfrm flipH="false" flipV="false" rot="0">
            <a:off x="2415389" y="2206582"/>
            <a:ext cx="13457222" cy="65815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27068" y="732434"/>
            <a:ext cx="463386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35" r="0" b="3459"/>
          <a:stretch>
            <a:fillRect/>
          </a:stretch>
        </p:blipFill>
        <p:spPr>
          <a:xfrm flipH="true" flipV="tru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52325" y="855027"/>
            <a:ext cx="736442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ea typeface="Arita Dotum Medium Bold"/>
              </a:rPr>
              <a:t>프로젝트 진행 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16110" y="3678211"/>
            <a:ext cx="715672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ta Dotum Medium Bold"/>
              </a:rPr>
              <a:t> 초기설계 및 데이터베이스 구축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7279" y="5897536"/>
            <a:ext cx="715672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ta Dotum Medium Bold"/>
              </a:rPr>
              <a:t>2. 백엔드 설계 및 포스트맨 응답 확인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7279" y="7870516"/>
            <a:ext cx="715672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ta Dotum Medium Bold"/>
              </a:rPr>
              <a:t>3. 프론트엔드 설계 및 웹에서 동작 확인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4881" y="1624013"/>
            <a:ext cx="1417667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511300" indent="-755650" lvl="1">
              <a:lnSpc>
                <a:spcPts val="8400"/>
              </a:lnSpc>
              <a:buFont typeface="Arial"/>
              <a:buChar char="•"/>
            </a:pPr>
            <a:r>
              <a:rPr lang="en-US" sz="7000">
                <a:solidFill>
                  <a:srgbClr val="000000"/>
                </a:solidFill>
                <a:ea typeface="Arita Dotum Medium Bold"/>
              </a:rPr>
              <a:t>초기 설계 및 데이터 베이스 구축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82391" y="3644457"/>
            <a:ext cx="115102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유저의 선택에 따라 추천을 해주는 시스템 구상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46687" t="0" r="46687" b="0"/>
          <a:stretch>
            <a:fillRect/>
          </a:stretch>
        </p:blipFill>
        <p:spPr>
          <a:xfrm flipH="false" flipV="false" rot="0">
            <a:off x="17259300" y="0"/>
            <a:ext cx="1028700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82391" y="5615752"/>
            <a:ext cx="115102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데이터 베이스의 예상 모델 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2391" y="7587427"/>
            <a:ext cx="115102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웹 화면 예상 모델 설계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6687" t="0" r="46687" b="0"/>
          <a:stretch>
            <a:fillRect/>
          </a:stretch>
        </p:blipFill>
        <p:spPr>
          <a:xfrm flipH="false" flipV="false" rot="0">
            <a:off x="17259300" y="0"/>
            <a:ext cx="10287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4730" y="2201957"/>
            <a:ext cx="10524645" cy="69117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38175"/>
            <a:ext cx="1151028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ta Dotum Medium Bold"/>
              </a:rPr>
              <a:t>DB설계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10759" y="2135282"/>
            <a:ext cx="115102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백엔드에서 구체적인 테이블 필드 구축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10759" y="3522124"/>
            <a:ext cx="70333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ta Dotum Thin"/>
              </a:rPr>
              <a:t>ForeignKey, ManyToMany 등 쓰이는 곳에 따라  다르게 설계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6687" t="0" r="46687" b="0"/>
          <a:stretch>
            <a:fillRect/>
          </a:stretch>
        </p:blipFill>
        <p:spPr>
          <a:xfrm flipH="false" flipV="false" rot="0">
            <a:off x="17259300" y="0"/>
            <a:ext cx="10287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0760" y="2113044"/>
            <a:ext cx="9462109" cy="756968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38175"/>
            <a:ext cx="1151028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ta Dotum Medium Bold"/>
              </a:rPr>
              <a:t>Vue 설계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3497" y="2046369"/>
            <a:ext cx="115102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649901" y="3208419"/>
            <a:ext cx="749423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사용자에게 보이는 화면이 어떤 컴포넌트로 구성 되는지를 설계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49901" y="5076825"/>
            <a:ext cx="749423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요소를 완성시킬 때 마다 스탬프로 체크를 해 얼마나 진행되었는지를 알 수 있게 함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4881" y="1624013"/>
            <a:ext cx="1417667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ta Dotum Medium Bold"/>
              </a:rPr>
              <a:t>2. 백엔드 설계 및 포스트맨 응답 확인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82391" y="3198228"/>
            <a:ext cx="1151028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주소와 그에 대응하는 함수를 만들어 각 주소가 입력됨에 따라 응답하는 예상 결과물을 설계하고 확인함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46687" t="0" r="46687" b="0"/>
          <a:stretch>
            <a:fillRect/>
          </a:stretch>
        </p:blipFill>
        <p:spPr>
          <a:xfrm flipH="false" flipV="false" rot="0">
            <a:off x="17259300" y="0"/>
            <a:ext cx="1028700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82391" y="5121976"/>
            <a:ext cx="117242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응답하는 결과물 중에서 원하는 것만 가져올 수 있도록 Serializer를 만듬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094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61" r="0" b="61"/>
          <a:stretch>
            <a:fillRect/>
          </a:stretch>
        </p:blipFill>
        <p:spPr>
          <a:xfrm flipH="false" flipV="false" rot="0">
            <a:off x="2407159" y="2162080"/>
            <a:ext cx="13473681" cy="72893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57616" y="1019175"/>
            <a:ext cx="877276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ea typeface="Arita Dotum Medium Bold"/>
              </a:rPr>
              <a:t>포스트맨 요청에 의한 응답 결과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094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15389" y="2173664"/>
            <a:ext cx="13457222" cy="728932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78850" y="1019175"/>
            <a:ext cx="55303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Arita Dotum Medium Bold"/>
              </a:rPr>
              <a:t>Serializer 설계 화면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84881" y="1624013"/>
            <a:ext cx="1447294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ta Dotum Medium Bold"/>
              </a:rPr>
              <a:t>3. 프론트엔드 설계 및 웹에서 동작 확인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82391" y="3198228"/>
            <a:ext cx="1211927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사용자에게 보이는 화면을 구성하고 백엔드와 연결해서 전해받은 데이터를 가공해서 보여줌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46687" t="0" r="46687" b="0"/>
          <a:stretch>
            <a:fillRect/>
          </a:stretch>
        </p:blipFill>
        <p:spPr>
          <a:xfrm flipH="false" flipV="false" rot="0">
            <a:off x="17259300" y="0"/>
            <a:ext cx="1028700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82391" y="6751439"/>
            <a:ext cx="117242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영화추천 알고리즘을 설계한 후 웹에서 제대로 작동하는지 확인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2391" y="4974298"/>
            <a:ext cx="121192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사용자의 원할한 이용을 위한 CSS설계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DAFj6AFd_3E</dc:identifier>
  <dcterms:modified xsi:type="dcterms:W3CDTF">2011-08-01T06:04:30Z</dcterms:modified>
  <cp:revision>1</cp:revision>
  <dc:title>파란색 흰색 간단한 그라데이션 프레젠테이션</dc:title>
</cp:coreProperties>
</file>